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0" r:id="rId3"/>
    <p:sldId id="256" r:id="rId4"/>
    <p:sldId id="258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EF06D4-6BD0-447F-A85E-2FDE0642F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828CED5-D9A2-4ECD-B7CA-9982E7DC3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32AD2E-0B29-459C-9D6E-2E4F096DC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3B87855-CBE9-429C-BFCF-40812BAF5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871644A-D746-451D-B104-D55146C0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816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8CEBDB-EA68-4EDA-85A2-3F0EC7711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D07480-4264-4A96-831B-19503AAB5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FC9A19-B2E3-44BC-B1C4-58C5BD01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A746A2-024D-4E11-94A2-9AF3B8E49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B0C0C6-A314-4339-BD57-89BEBFBA8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145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C4BFA1-7722-4A5A-85CE-FC950253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65B16F-CA0C-4DC2-870A-4E81D2D7F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0E99AE7-6676-42DC-B039-87854A19F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4792C4-8A9F-45B5-A481-D39B7C8C4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5A8FBA-6363-4824-A405-F28146310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9589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7A455D-B469-4BEE-8140-CBD7934FD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9CA5DB1-F8C9-4BD7-8D87-9A139D392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D717F88-7C11-4818-ADB7-477E9D257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CC404B5-EF10-4CBA-8449-0E5C57A38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69BDB89-D803-4595-81E3-C2E442A8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E4D7EE-E5DC-43AF-BFF8-7D385AAAF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4638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338CB0-67EE-4EF0-B944-287965C2E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DA46302-0A82-4032-BC5F-217D36D3D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F618031-25CF-4906-86A0-3181EB5F2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5AA1311-AE3B-4A67-BBFE-ED69CC1D8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A15B16B-ABAE-4ABA-9A68-F13192BAC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EE9C43C-26AC-4BD4-8335-FC8C35840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9D3D666-491B-4C8B-811A-8AEAA127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E687D60-66EB-43B4-9AD3-4BB56C638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94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43F0CF-C085-49C1-AB88-D556C0FE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573263D-6CA9-468A-B39E-1E70DAB24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68E00C8-85ED-4183-A8B4-D07C1B7F2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1691BB4-0CE9-4E67-9258-CD07FF80E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3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632097A-EB48-4CF2-A2C4-1ED937502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7CB4F0A-1FEC-4AEF-AA7F-134F21445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D96A3D-B23D-4B76-97DB-5DAC186DC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649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B8746D-5D3D-449B-9DBA-D04AD8AD6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114D76-016E-488F-AF2D-2B2FEAED6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0905AE0-A214-48BA-9E9A-484850E7E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0F4D96A-9B01-4AD6-BACB-350F4267E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6E8EF95-0A68-4D8E-9711-1A18AAD7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92D50E-77B8-417C-B7F6-0006135FD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05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E23E9E-316F-49E3-84DB-0443287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3340E07-C081-4B20-81CC-3AB177BB86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5C8DB19-9BCA-435B-9F66-73782CB4C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21BB2E9-6D92-4177-A180-A21A669C5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A6472DE-25AB-4553-B823-298E4C217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25ED014-F805-4549-A833-70D1E5605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5133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67CC85-42A3-4924-89AD-E38C75466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BEA69AC-7A2A-4B35-B2CA-33644CB9A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24F75F-B044-4807-8F7E-1C15539E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EEF885-5B18-4A93-888E-DD98B4F5D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51BB63-77CD-44FB-9125-B83CEADCE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4585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DFA7F0E-4F2B-4A7C-B3E1-9BF82374D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4CAD50B-7BD4-4A2A-AFD9-E875D8708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687447-F418-4C35-9FAD-63DBC934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85E1598-33EA-4EEE-AB1D-7BEE49D37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BF275C-F2CF-4A8A-8B5A-FA1508AA6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3746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표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210" y="2261892"/>
            <a:ext cx="11133579" cy="3924620"/>
          </a:xfrm>
          <a:prstGeom prst="rect">
            <a:avLst/>
          </a:prstGeom>
        </p:spPr>
      </p:pic>
      <p:sp>
        <p:nvSpPr>
          <p:cNvPr id="26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238196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74C2827-38BD-470A-A392-C865666FD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EE5C2CC-5E38-462C-9E40-DCFCF28F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32CCBE-7C42-4914-A359-0416C92A9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ABD07-2CAB-4841-A5FF-25270BA8AAEF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93CB4E-3F17-4C24-8502-D06DBFD45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316B92-A9CF-47C5-B559-CEA7B992F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66460-2E12-45C3-BD72-B8BBC6C702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11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ass.dongguk.edu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ass2.dongguk.edu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동국대 컬러로고.png" descr="동국대 컬러로고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16852" y="395962"/>
            <a:ext cx="1662791" cy="544149"/>
          </a:xfrm>
          <a:prstGeom prst="rect">
            <a:avLst/>
          </a:prstGeom>
          <a:ln w="3175">
            <a:miter lim="400000"/>
          </a:ln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889325" y="1046362"/>
            <a:ext cx="8409073" cy="1118528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42748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67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hangingPunct="1"/>
            <a:r>
              <a:rPr lang="en-US" altLang="ko-KR" sz="3086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2025</a:t>
            </a:r>
            <a:r>
              <a:rPr lang="ko-KR" altLang="en-US" sz="3086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학년도 겨울학기 행정대학원</a:t>
            </a:r>
            <a:endParaRPr lang="en-US" altLang="ko-KR" sz="3086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hangingPunct="1"/>
            <a:r>
              <a:rPr lang="ko-KR" altLang="en-US" sz="4629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화상강의 접속 방법 안내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356538" y="6235051"/>
            <a:ext cx="5474650" cy="355598"/>
          </a:xfrm>
          <a:prstGeom prst="rect">
            <a:avLst/>
          </a:prstGeom>
          <a:noFill/>
        </p:spPr>
        <p:txBody>
          <a:bodyPr wrap="square" lIns="64759" tIns="32379" rIns="64759" bIns="32379" rtlCol="0">
            <a:spAutoFit/>
          </a:bodyPr>
          <a:lstStyle>
            <a:defPPr>
              <a:defRPr lang="ko-KR"/>
            </a:defPPr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 algn="ctr" defTabSz="648146"/>
            <a:r>
              <a:rPr lang="ko-KR" altLang="en-US" sz="1886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동국대학교 행정대학원</a:t>
            </a:r>
            <a:endParaRPr lang="en-US" altLang="ko-KR" sz="1886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325" y="480552"/>
            <a:ext cx="1864989" cy="18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9414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30FE2C-6447-40C0-8EA5-9ECCAEDCC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AE23A23-B275-470B-98C6-ECB4F0E36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14"/>
            <a:ext cx="12192000" cy="667603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4229AE1D-EAE5-4698-B02E-DE4C1C084873}"/>
              </a:ext>
            </a:extLst>
          </p:cNvPr>
          <p:cNvSpPr/>
          <p:nvPr/>
        </p:nvSpPr>
        <p:spPr>
          <a:xfrm>
            <a:off x="0" y="1131456"/>
            <a:ext cx="1709057" cy="11184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E558C0-B69A-4D83-AF26-34D27F78FDBB}"/>
              </a:ext>
            </a:extLst>
          </p:cNvPr>
          <p:cNvSpPr txBox="1"/>
          <p:nvPr/>
        </p:nvSpPr>
        <p:spPr>
          <a:xfrm>
            <a:off x="1709057" y="1202619"/>
            <a:ext cx="3156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</a:rPr>
              <a:t>①</a:t>
            </a:r>
            <a:r>
              <a:rPr lang="ko-KR" altLang="en-US" b="1" dirty="0" err="1">
                <a:solidFill>
                  <a:schemeClr val="bg1"/>
                </a:solidFill>
                <a:latin typeface="+mj-lt"/>
              </a:rPr>
              <a:t>이클래스</a:t>
            </a:r>
            <a:r>
              <a:rPr lang="ko-KR" altLang="en-US" b="1" dirty="0">
                <a:solidFill>
                  <a:schemeClr val="bg1"/>
                </a:solidFill>
                <a:latin typeface="+mj-lt"/>
              </a:rPr>
              <a:t> 로그인</a:t>
            </a:r>
            <a:r>
              <a:rPr lang="en-US" altLang="ko-KR" b="1" dirty="0">
                <a:solidFill>
                  <a:schemeClr val="bg1"/>
                </a:solidFill>
                <a:latin typeface="+mj-lt"/>
              </a:rPr>
              <a:t>(</a:t>
            </a:r>
            <a:r>
              <a:rPr lang="en-US" altLang="ko-KR" b="1" dirty="0">
                <a:solidFill>
                  <a:schemeClr val="bg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www.eclass.dongguk.edu</a:t>
            </a:r>
            <a:r>
              <a:rPr lang="en-US" altLang="ko-KR" b="1" dirty="0">
                <a:solidFill>
                  <a:schemeClr val="bg1"/>
                </a:solidFill>
                <a:latin typeface="+mj-lt"/>
              </a:rPr>
              <a:t>)–&gt; </a:t>
            </a:r>
            <a:r>
              <a:rPr lang="en-US" altLang="ko-KR" b="1" dirty="0" err="1">
                <a:solidFill>
                  <a:schemeClr val="bg1"/>
                </a:solidFill>
                <a:latin typeface="+mj-lt"/>
              </a:rPr>
              <a:t>Ndrims</a:t>
            </a:r>
            <a:r>
              <a:rPr lang="en-US" altLang="ko-KR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ko-KR" altLang="en-US" b="1" dirty="0">
                <a:solidFill>
                  <a:schemeClr val="bg1"/>
                </a:solidFill>
                <a:latin typeface="+mj-lt"/>
              </a:rPr>
              <a:t>계정정보와 동일</a:t>
            </a:r>
            <a:endParaRPr lang="en-US" altLang="ko-KR" b="1" dirty="0">
              <a:solidFill>
                <a:schemeClr val="bg1"/>
              </a:solidFill>
              <a:latin typeface="+mj-lt"/>
            </a:endParaRPr>
          </a:p>
          <a:p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61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36C565-15EF-4F47-9FBA-7D4194CB04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C550FC6-E0F3-48A5-9195-6837D4E27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84"/>
            <a:ext cx="12192000" cy="682431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7FF0102-87D6-4081-ACBF-1AFDDDA8C9B7}"/>
              </a:ext>
            </a:extLst>
          </p:cNvPr>
          <p:cNvSpPr/>
          <p:nvPr/>
        </p:nvSpPr>
        <p:spPr>
          <a:xfrm>
            <a:off x="254000" y="905069"/>
            <a:ext cx="3776133" cy="11184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48EB05-EC3D-480C-9FE2-797AF64FCFA1}"/>
              </a:ext>
            </a:extLst>
          </p:cNvPr>
          <p:cNvSpPr txBox="1"/>
          <p:nvPr/>
        </p:nvSpPr>
        <p:spPr>
          <a:xfrm>
            <a:off x="4062790" y="1122363"/>
            <a:ext cx="3067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맑은 고딕" panose="020B0503020000020004" pitchFamily="50" charset="-127"/>
              </a:rPr>
              <a:t>①</a:t>
            </a:r>
            <a:r>
              <a:rPr lang="ko-KR" altLang="en-US" b="1" dirty="0"/>
              <a:t>본인 수강 강의 클릭 후 </a:t>
            </a:r>
            <a:endParaRPr lang="en-US" altLang="ko-KR" b="1" dirty="0"/>
          </a:p>
          <a:p>
            <a:r>
              <a:rPr lang="ko-KR" altLang="en-US" b="1" dirty="0"/>
              <a:t>   강의실 입장</a:t>
            </a:r>
          </a:p>
          <a:p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47685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CA8F3F0-EC8F-497A-BEB1-6BA8032CEC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274"/>
            <a:ext cx="12124764" cy="6096000"/>
          </a:xfr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61D9DEE-FEA2-4087-A3B5-C3AE62341BEE}"/>
              </a:ext>
            </a:extLst>
          </p:cNvPr>
          <p:cNvSpPr/>
          <p:nvPr/>
        </p:nvSpPr>
        <p:spPr>
          <a:xfrm>
            <a:off x="67236" y="556726"/>
            <a:ext cx="3776133" cy="11184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6C57D4-1552-46AA-A009-8B2117CD30EE}"/>
              </a:ext>
            </a:extLst>
          </p:cNvPr>
          <p:cNvSpPr txBox="1"/>
          <p:nvPr/>
        </p:nvSpPr>
        <p:spPr>
          <a:xfrm>
            <a:off x="3843369" y="1296173"/>
            <a:ext cx="253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</a:rPr>
              <a:t>① 과목명 확인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24AF87F-FFE6-4AC7-B60A-B910CEDA8D10}"/>
              </a:ext>
            </a:extLst>
          </p:cNvPr>
          <p:cNvSpPr/>
          <p:nvPr/>
        </p:nvSpPr>
        <p:spPr>
          <a:xfrm>
            <a:off x="1819836" y="4049877"/>
            <a:ext cx="2023533" cy="4572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  <a:p>
            <a:pPr algn="ctr"/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A900BF-00B7-4F92-8EE4-2B4516FD308B}"/>
              </a:ext>
            </a:extLst>
          </p:cNvPr>
          <p:cNvSpPr txBox="1"/>
          <p:nvPr/>
        </p:nvSpPr>
        <p:spPr>
          <a:xfrm>
            <a:off x="3843369" y="4049877"/>
            <a:ext cx="253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</a:rPr>
              <a:t>②</a:t>
            </a:r>
            <a:r>
              <a:rPr lang="ko-KR" altLang="en-US" b="1" dirty="0">
                <a:latin typeface="맑은 고딕" panose="020B0503020000020004" pitchFamily="50" charset="-127"/>
              </a:rPr>
              <a:t> </a:t>
            </a:r>
            <a:r>
              <a:rPr lang="en-US" altLang="ko-KR" b="1" dirty="0">
                <a:latin typeface="맑은 고딕" panose="020B0503020000020004" pitchFamily="50" charset="-127"/>
              </a:rPr>
              <a:t>Click!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561185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BA9D24C-00D4-4DE8-B1A1-C14AD0A9B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8260"/>
            <a:ext cx="12192000" cy="4090107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35C9AC0D-5775-48AD-A106-04C5E68D30FA}"/>
              </a:ext>
            </a:extLst>
          </p:cNvPr>
          <p:cNvSpPr/>
          <p:nvPr/>
        </p:nvSpPr>
        <p:spPr>
          <a:xfrm>
            <a:off x="5084233" y="3951906"/>
            <a:ext cx="2023533" cy="4572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20F445-E4A1-4033-B423-791BE5475453}"/>
              </a:ext>
            </a:extLst>
          </p:cNvPr>
          <p:cNvSpPr txBox="1"/>
          <p:nvPr/>
        </p:nvSpPr>
        <p:spPr>
          <a:xfrm>
            <a:off x="7114223" y="3995840"/>
            <a:ext cx="253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r>
              <a:rPr lang="ko-KR" altLang="en-US" b="1" dirty="0">
                <a:latin typeface="맑은 고딕" panose="020B0503020000020004" pitchFamily="50" charset="-127"/>
              </a:rPr>
              <a:t> </a:t>
            </a:r>
            <a:r>
              <a:rPr lang="en-US" altLang="ko-KR" b="1" dirty="0">
                <a:latin typeface="맑은 고딕" panose="020B0503020000020004" pitchFamily="50" charset="-127"/>
              </a:rPr>
              <a:t>Click!</a:t>
            </a:r>
            <a:endParaRPr lang="ko-KR" alt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8D84F7-CC0C-4955-B73B-BB8F38E1D59D}"/>
              </a:ext>
            </a:extLst>
          </p:cNvPr>
          <p:cNvSpPr txBox="1"/>
          <p:nvPr/>
        </p:nvSpPr>
        <p:spPr>
          <a:xfrm>
            <a:off x="1" y="5071333"/>
            <a:ext cx="121919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주의사항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WEBEX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설치 및 로그인이 되어 있어야 함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+mj-lt"/>
              </a:rPr>
              <a:t>WEBEX </a:t>
            </a:r>
            <a:r>
              <a:rPr lang="ko-KR" altLang="en-US" b="1" dirty="0">
                <a:latin typeface="+mj-lt"/>
                <a:ea typeface="맑은 고딕" panose="020B0503020000020004" pitchFamily="50" charset="-127"/>
              </a:rPr>
              <a:t>계정 정보는 </a:t>
            </a:r>
            <a:r>
              <a:rPr lang="en-US" altLang="ko-KR" b="1" dirty="0">
                <a:latin typeface="+mj-lt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latin typeface="+mj-lt"/>
                <a:ea typeface="맑은 고딕" panose="020B0503020000020004" pitchFamily="50" charset="-127"/>
              </a:rPr>
              <a:t>구</a:t>
            </a:r>
            <a:r>
              <a:rPr lang="en-US" altLang="ko-KR" b="1" dirty="0">
                <a:latin typeface="+mj-lt"/>
                <a:ea typeface="맑은 고딕" panose="020B0503020000020004" pitchFamily="50" charset="-127"/>
              </a:rPr>
              <a:t>)</a:t>
            </a:r>
            <a:r>
              <a:rPr lang="ko-KR" altLang="en-US" b="1" dirty="0" err="1">
                <a:latin typeface="+mj-lt"/>
                <a:ea typeface="맑은 고딕" panose="020B0503020000020004" pitchFamily="50" charset="-127"/>
              </a:rPr>
              <a:t>이클래스</a:t>
            </a:r>
            <a:r>
              <a:rPr lang="en-US" altLang="ko-KR" b="1" dirty="0">
                <a:latin typeface="+mj-lt"/>
                <a:ea typeface="맑은 고딕" panose="020B0503020000020004" pitchFamily="50" charset="-127"/>
              </a:rPr>
              <a:t>(</a:t>
            </a:r>
            <a:r>
              <a:rPr lang="en-US" altLang="ko-KR" b="1" dirty="0">
                <a:latin typeface="+mj-lt"/>
                <a:hlinkClick r:id="rId3"/>
              </a:rPr>
              <a:t>www.eclass2.dongguk.edu</a:t>
            </a:r>
            <a:r>
              <a:rPr lang="en-US" altLang="ko-KR" b="1" dirty="0">
                <a:latin typeface="+mj-lt"/>
              </a:rPr>
              <a:t>)</a:t>
            </a:r>
            <a:r>
              <a:rPr lang="ko-KR" altLang="en-US" b="1" dirty="0">
                <a:latin typeface="+mj-lt"/>
              </a:rPr>
              <a:t>에서 로그인 후 상단 </a:t>
            </a:r>
            <a:r>
              <a:rPr lang="en-US" altLang="ko-KR" b="1" dirty="0">
                <a:latin typeface="+mj-lt"/>
              </a:rPr>
              <a:t>‘</a:t>
            </a:r>
            <a:r>
              <a:rPr lang="ko-KR" altLang="en-US" b="1" dirty="0">
                <a:latin typeface="+mj-lt"/>
              </a:rPr>
              <a:t>화상강의 계정정보</a:t>
            </a:r>
            <a:r>
              <a:rPr lang="en-US" altLang="ko-KR" b="1" dirty="0">
                <a:latin typeface="+mj-lt"/>
              </a:rPr>
              <a:t>’</a:t>
            </a:r>
            <a:r>
              <a:rPr lang="ko-KR" altLang="en-US" b="1" dirty="0">
                <a:latin typeface="+mj-lt"/>
              </a:rPr>
              <a:t>에서 확인가능</a:t>
            </a:r>
            <a:endParaRPr lang="en-US" altLang="ko-KR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+mj-lt"/>
              </a:rPr>
              <a:t>‘</a:t>
            </a:r>
            <a:r>
              <a:rPr lang="ko-KR" altLang="en-US" b="1" dirty="0">
                <a:latin typeface="+mj-lt"/>
              </a:rPr>
              <a:t>화상강의 계정정보</a:t>
            </a:r>
            <a:r>
              <a:rPr lang="en-US" altLang="ko-KR" b="1" dirty="0">
                <a:latin typeface="+mj-lt"/>
              </a:rPr>
              <a:t>’</a:t>
            </a:r>
            <a:r>
              <a:rPr lang="ko-KR" altLang="en-US" b="1" dirty="0">
                <a:latin typeface="+mj-lt"/>
              </a:rPr>
              <a:t>에서 </a:t>
            </a:r>
            <a:r>
              <a:rPr lang="en-US" altLang="ko-KR" b="1" dirty="0">
                <a:latin typeface="+mj-lt"/>
              </a:rPr>
              <a:t>[WEBEX </a:t>
            </a:r>
            <a:r>
              <a:rPr lang="ko-KR" altLang="en-US" b="1" dirty="0">
                <a:latin typeface="+mj-lt"/>
              </a:rPr>
              <a:t>최초인증</a:t>
            </a:r>
            <a:r>
              <a:rPr lang="en-US" altLang="ko-KR" b="1" dirty="0">
                <a:latin typeface="+mj-lt"/>
              </a:rPr>
              <a:t>]</a:t>
            </a:r>
            <a:r>
              <a:rPr lang="ko-KR" altLang="en-US" b="1" dirty="0">
                <a:latin typeface="+mj-lt"/>
              </a:rPr>
              <a:t>이라는 버튼이 보이는 경우 클릭하여 인증 진행</a:t>
            </a:r>
          </a:p>
        </p:txBody>
      </p:sp>
    </p:spTree>
    <p:extLst>
      <p:ext uri="{BB962C8B-B14F-4D97-AF65-F5344CB8AC3E}">
        <p14:creationId xmlns:p14="http://schemas.microsoft.com/office/powerpoint/2010/main" val="2418047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98</Words>
  <Application>Microsoft Office PowerPoint</Application>
  <PresentationFormat>와이드스크린</PresentationFormat>
  <Paragraphs>15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Helvetica Neue Medium</vt:lpstr>
      <vt:lpstr>HY견고딕</vt:lpstr>
      <vt:lpstr>맑은 고딕</vt:lpstr>
      <vt:lpstr>Arial</vt:lpstr>
      <vt:lpstr>Office 테마</vt:lpstr>
      <vt:lpstr>PowerPoint 프레젠테이션</vt:lpstr>
      <vt:lpstr> 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8</cp:revision>
  <dcterms:created xsi:type="dcterms:W3CDTF">2025-06-23T02:43:33Z</dcterms:created>
  <dcterms:modified xsi:type="dcterms:W3CDTF">2025-11-04T00:06:16Z</dcterms:modified>
</cp:coreProperties>
</file>